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322CA5-8C08-4C38-A329-1208163168B8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4CCE3936-F30C-4BDE-9539-95E08C28D1F5}">
      <dgm:prSet/>
      <dgm:spPr/>
      <dgm:t>
        <a:bodyPr/>
        <a:lstStyle/>
        <a:p>
          <a:r>
            <a:rPr lang="es-ES"/>
            <a:t>Miercoles 15 Abril</a:t>
          </a:r>
          <a:endParaRPr lang="en-US"/>
        </a:p>
      </dgm:t>
    </dgm:pt>
    <dgm:pt modelId="{405469DD-D6F8-4697-85D3-5699879F6211}" type="parTrans" cxnId="{069FC403-B1FD-4074-A3FB-9073887DB670}">
      <dgm:prSet/>
      <dgm:spPr/>
      <dgm:t>
        <a:bodyPr/>
        <a:lstStyle/>
        <a:p>
          <a:endParaRPr lang="en-US"/>
        </a:p>
      </dgm:t>
    </dgm:pt>
    <dgm:pt modelId="{F47376F1-40D3-48F4-A5C8-F1FF015DAE9A}" type="sibTrans" cxnId="{069FC403-B1FD-4074-A3FB-9073887DB670}">
      <dgm:prSet/>
      <dgm:spPr/>
      <dgm:t>
        <a:bodyPr/>
        <a:lstStyle/>
        <a:p>
          <a:endParaRPr lang="en-US"/>
        </a:p>
      </dgm:t>
    </dgm:pt>
    <dgm:pt modelId="{B02C36BA-0D58-4C95-B680-7027EDB3C749}">
      <dgm:prSet/>
      <dgm:spPr/>
      <dgm:t>
        <a:bodyPr/>
        <a:lstStyle/>
        <a:p>
          <a:r>
            <a:rPr lang="es-ES"/>
            <a:t>Simulación Velocidad Motor D.C</a:t>
          </a:r>
          <a:endParaRPr lang="en-US"/>
        </a:p>
      </dgm:t>
    </dgm:pt>
    <dgm:pt modelId="{BC4A2805-7AD3-4229-9F76-1C319EFE3100}" type="parTrans" cxnId="{AC8D75E0-7449-4A62-A187-46F3B69369F4}">
      <dgm:prSet/>
      <dgm:spPr/>
      <dgm:t>
        <a:bodyPr/>
        <a:lstStyle/>
        <a:p>
          <a:endParaRPr lang="en-US"/>
        </a:p>
      </dgm:t>
    </dgm:pt>
    <dgm:pt modelId="{2D11180C-A5E0-40DA-B8FC-03C7A3AE4795}" type="sibTrans" cxnId="{AC8D75E0-7449-4A62-A187-46F3B69369F4}">
      <dgm:prSet/>
      <dgm:spPr/>
      <dgm:t>
        <a:bodyPr/>
        <a:lstStyle/>
        <a:p>
          <a:endParaRPr lang="en-US"/>
        </a:p>
      </dgm:t>
    </dgm:pt>
    <dgm:pt modelId="{E1E276B9-8DEB-4308-876E-EB713DDEE0A1}">
      <dgm:prSet/>
      <dgm:spPr/>
      <dgm:t>
        <a:bodyPr/>
        <a:lstStyle/>
        <a:p>
          <a:r>
            <a:rPr lang="es-ES"/>
            <a:t>Simulación Control Posición Servomotor</a:t>
          </a:r>
          <a:endParaRPr lang="en-US"/>
        </a:p>
      </dgm:t>
    </dgm:pt>
    <dgm:pt modelId="{A582CED5-1A1D-4B65-A367-C12802A8CA50}" type="parTrans" cxnId="{DD6FF524-1870-48C8-BCC5-1624F6258595}">
      <dgm:prSet/>
      <dgm:spPr/>
      <dgm:t>
        <a:bodyPr/>
        <a:lstStyle/>
        <a:p>
          <a:endParaRPr lang="en-US"/>
        </a:p>
      </dgm:t>
    </dgm:pt>
    <dgm:pt modelId="{5B1B3936-D272-431C-9494-2A9D6D4F1F79}" type="sibTrans" cxnId="{DD6FF524-1870-48C8-BCC5-1624F6258595}">
      <dgm:prSet/>
      <dgm:spPr/>
      <dgm:t>
        <a:bodyPr/>
        <a:lstStyle/>
        <a:p>
          <a:endParaRPr lang="en-US"/>
        </a:p>
      </dgm:t>
    </dgm:pt>
    <dgm:pt modelId="{8866DE29-D232-4329-976F-01A008D50A89}">
      <dgm:prSet/>
      <dgm:spPr/>
      <dgm:t>
        <a:bodyPr/>
        <a:lstStyle/>
        <a:p>
          <a:r>
            <a:rPr lang="es-ES"/>
            <a:t>Power Point compartido Motores</a:t>
          </a:r>
          <a:endParaRPr lang="en-US"/>
        </a:p>
      </dgm:t>
    </dgm:pt>
    <dgm:pt modelId="{DD6096C8-39FC-4F20-BF15-45DB581434B8}" type="parTrans" cxnId="{4282AFCD-1212-483B-A01E-9ABD82AC911F}">
      <dgm:prSet/>
      <dgm:spPr/>
      <dgm:t>
        <a:bodyPr/>
        <a:lstStyle/>
        <a:p>
          <a:endParaRPr lang="en-US"/>
        </a:p>
      </dgm:t>
    </dgm:pt>
    <dgm:pt modelId="{88C7C1B0-5E6A-4302-8A2D-918A1EF9DFF3}" type="sibTrans" cxnId="{4282AFCD-1212-483B-A01E-9ABD82AC911F}">
      <dgm:prSet/>
      <dgm:spPr/>
      <dgm:t>
        <a:bodyPr/>
        <a:lstStyle/>
        <a:p>
          <a:endParaRPr lang="en-US"/>
        </a:p>
      </dgm:t>
    </dgm:pt>
    <dgm:pt modelId="{0FCCFA6C-4EC1-4DB3-BF85-9D44F99B2144}">
      <dgm:prSet/>
      <dgm:spPr/>
      <dgm:t>
        <a:bodyPr/>
        <a:lstStyle/>
        <a:p>
          <a:r>
            <a:rPr lang="es-CO"/>
            <a:t>Miercoles 22 Abril</a:t>
          </a:r>
          <a:endParaRPr lang="en-US"/>
        </a:p>
      </dgm:t>
    </dgm:pt>
    <dgm:pt modelId="{292B955B-A4B7-47C9-985B-3A89A26A1CE7}" type="parTrans" cxnId="{E9C574FC-F5FD-477D-AA71-9EFBD3C99120}">
      <dgm:prSet/>
      <dgm:spPr/>
      <dgm:t>
        <a:bodyPr/>
        <a:lstStyle/>
        <a:p>
          <a:endParaRPr lang="en-US"/>
        </a:p>
      </dgm:t>
    </dgm:pt>
    <dgm:pt modelId="{4CC7E9DD-1C33-44B4-9C27-4DD2366466F1}" type="sibTrans" cxnId="{E9C574FC-F5FD-477D-AA71-9EFBD3C99120}">
      <dgm:prSet/>
      <dgm:spPr/>
      <dgm:t>
        <a:bodyPr/>
        <a:lstStyle/>
        <a:p>
          <a:endParaRPr lang="en-US"/>
        </a:p>
      </dgm:t>
    </dgm:pt>
    <dgm:pt modelId="{0C885D27-EBC2-4F21-9B80-6D6281CC3DEA}">
      <dgm:prSet/>
      <dgm:spPr/>
      <dgm:t>
        <a:bodyPr/>
        <a:lstStyle/>
        <a:p>
          <a:r>
            <a:rPr lang="es-CO"/>
            <a:t>Montaje velocidad Motor D.C</a:t>
          </a:r>
          <a:endParaRPr lang="en-US"/>
        </a:p>
      </dgm:t>
    </dgm:pt>
    <dgm:pt modelId="{212901D4-A07F-4E87-A1D3-11E366ED878C}" type="parTrans" cxnId="{9997567A-E5F0-4B6A-B5F7-16262003A7B6}">
      <dgm:prSet/>
      <dgm:spPr/>
      <dgm:t>
        <a:bodyPr/>
        <a:lstStyle/>
        <a:p>
          <a:endParaRPr lang="en-US"/>
        </a:p>
      </dgm:t>
    </dgm:pt>
    <dgm:pt modelId="{26B4B922-CA8C-4A1B-A50F-F49A1E19855F}" type="sibTrans" cxnId="{9997567A-E5F0-4B6A-B5F7-16262003A7B6}">
      <dgm:prSet/>
      <dgm:spPr/>
      <dgm:t>
        <a:bodyPr/>
        <a:lstStyle/>
        <a:p>
          <a:endParaRPr lang="en-US"/>
        </a:p>
      </dgm:t>
    </dgm:pt>
    <dgm:pt modelId="{D1D19F79-4838-414C-9578-31341AC71207}">
      <dgm:prSet/>
      <dgm:spPr/>
      <dgm:t>
        <a:bodyPr/>
        <a:lstStyle/>
        <a:p>
          <a:r>
            <a:rPr lang="es-CO"/>
            <a:t>Montaje Control Posición Servomotor</a:t>
          </a:r>
          <a:endParaRPr lang="en-US"/>
        </a:p>
      </dgm:t>
    </dgm:pt>
    <dgm:pt modelId="{FDF2F0D4-12C3-44AC-96A7-2C4DDBF85F9D}" type="parTrans" cxnId="{8A09764F-F33C-43B1-B5E2-70E052E51E08}">
      <dgm:prSet/>
      <dgm:spPr/>
      <dgm:t>
        <a:bodyPr/>
        <a:lstStyle/>
        <a:p>
          <a:endParaRPr lang="en-US"/>
        </a:p>
      </dgm:t>
    </dgm:pt>
    <dgm:pt modelId="{A4D58CAD-77F1-4C67-B4A8-E5F8E6CB17A8}" type="sibTrans" cxnId="{8A09764F-F33C-43B1-B5E2-70E052E51E08}">
      <dgm:prSet/>
      <dgm:spPr/>
      <dgm:t>
        <a:bodyPr/>
        <a:lstStyle/>
        <a:p>
          <a:endParaRPr lang="en-US"/>
        </a:p>
      </dgm:t>
    </dgm:pt>
    <dgm:pt modelId="{8E48C644-5E1C-4459-B1E1-E573C1EFCFE0}" type="pres">
      <dgm:prSet presAssocID="{1E322CA5-8C08-4C38-A329-1208163168B8}" presName="vert0" presStyleCnt="0">
        <dgm:presLayoutVars>
          <dgm:dir/>
          <dgm:animOne val="branch"/>
          <dgm:animLvl val="lvl"/>
        </dgm:presLayoutVars>
      </dgm:prSet>
      <dgm:spPr/>
    </dgm:pt>
    <dgm:pt modelId="{70C77BD3-A992-4919-A3C5-713EB103526B}" type="pres">
      <dgm:prSet presAssocID="{4CCE3936-F30C-4BDE-9539-95E08C28D1F5}" presName="thickLine" presStyleLbl="alignNode1" presStyleIdx="0" presStyleCnt="2"/>
      <dgm:spPr/>
    </dgm:pt>
    <dgm:pt modelId="{A344AD60-8A01-4DBA-82CA-C9F09C932156}" type="pres">
      <dgm:prSet presAssocID="{4CCE3936-F30C-4BDE-9539-95E08C28D1F5}" presName="horz1" presStyleCnt="0"/>
      <dgm:spPr/>
    </dgm:pt>
    <dgm:pt modelId="{9B3D164C-902D-44F1-90B7-586EC10F3CD1}" type="pres">
      <dgm:prSet presAssocID="{4CCE3936-F30C-4BDE-9539-95E08C28D1F5}" presName="tx1" presStyleLbl="revTx" presStyleIdx="0" presStyleCnt="7"/>
      <dgm:spPr/>
    </dgm:pt>
    <dgm:pt modelId="{5927EC53-542E-49BE-A0A0-D6639C9ABAC5}" type="pres">
      <dgm:prSet presAssocID="{4CCE3936-F30C-4BDE-9539-95E08C28D1F5}" presName="vert1" presStyleCnt="0"/>
      <dgm:spPr/>
    </dgm:pt>
    <dgm:pt modelId="{1A7795AC-939C-4C09-B8F0-09F5CACBDEC2}" type="pres">
      <dgm:prSet presAssocID="{B02C36BA-0D58-4C95-B680-7027EDB3C749}" presName="vertSpace2a" presStyleCnt="0"/>
      <dgm:spPr/>
    </dgm:pt>
    <dgm:pt modelId="{FCD2CB73-782B-44E0-9B84-CFE971E0B3ED}" type="pres">
      <dgm:prSet presAssocID="{B02C36BA-0D58-4C95-B680-7027EDB3C749}" presName="horz2" presStyleCnt="0"/>
      <dgm:spPr/>
    </dgm:pt>
    <dgm:pt modelId="{6C5DCF2C-5C17-41A2-8193-40F68D7FE2EA}" type="pres">
      <dgm:prSet presAssocID="{B02C36BA-0D58-4C95-B680-7027EDB3C749}" presName="horzSpace2" presStyleCnt="0"/>
      <dgm:spPr/>
    </dgm:pt>
    <dgm:pt modelId="{F3F71D17-4623-46BA-9A45-1950E447A66B}" type="pres">
      <dgm:prSet presAssocID="{B02C36BA-0D58-4C95-B680-7027EDB3C749}" presName="tx2" presStyleLbl="revTx" presStyleIdx="1" presStyleCnt="7"/>
      <dgm:spPr/>
    </dgm:pt>
    <dgm:pt modelId="{19F76455-9187-4318-B636-77CD1235A974}" type="pres">
      <dgm:prSet presAssocID="{B02C36BA-0D58-4C95-B680-7027EDB3C749}" presName="vert2" presStyleCnt="0"/>
      <dgm:spPr/>
    </dgm:pt>
    <dgm:pt modelId="{CBCAD4E3-34ED-4624-A0F5-2CB5CE4536FC}" type="pres">
      <dgm:prSet presAssocID="{B02C36BA-0D58-4C95-B680-7027EDB3C749}" presName="thinLine2b" presStyleLbl="callout" presStyleIdx="0" presStyleCnt="5"/>
      <dgm:spPr/>
    </dgm:pt>
    <dgm:pt modelId="{193115C3-DCC5-4C14-96D9-4C758126BA37}" type="pres">
      <dgm:prSet presAssocID="{B02C36BA-0D58-4C95-B680-7027EDB3C749}" presName="vertSpace2b" presStyleCnt="0"/>
      <dgm:spPr/>
    </dgm:pt>
    <dgm:pt modelId="{5A5F5FB7-8FC7-43B9-9EE6-764C45C7702B}" type="pres">
      <dgm:prSet presAssocID="{E1E276B9-8DEB-4308-876E-EB713DDEE0A1}" presName="horz2" presStyleCnt="0"/>
      <dgm:spPr/>
    </dgm:pt>
    <dgm:pt modelId="{0F2C1663-E8DC-4D8A-9F31-3EC82FAEE98A}" type="pres">
      <dgm:prSet presAssocID="{E1E276B9-8DEB-4308-876E-EB713DDEE0A1}" presName="horzSpace2" presStyleCnt="0"/>
      <dgm:spPr/>
    </dgm:pt>
    <dgm:pt modelId="{C30FDB8A-1A53-421E-B481-E4CBD9AE927D}" type="pres">
      <dgm:prSet presAssocID="{E1E276B9-8DEB-4308-876E-EB713DDEE0A1}" presName="tx2" presStyleLbl="revTx" presStyleIdx="2" presStyleCnt="7"/>
      <dgm:spPr/>
    </dgm:pt>
    <dgm:pt modelId="{87D279A6-DE9A-4730-B23D-ED70B302BE66}" type="pres">
      <dgm:prSet presAssocID="{E1E276B9-8DEB-4308-876E-EB713DDEE0A1}" presName="vert2" presStyleCnt="0"/>
      <dgm:spPr/>
    </dgm:pt>
    <dgm:pt modelId="{9BF87BD0-8DAA-4FE6-9ED7-82EAB0FFD0FB}" type="pres">
      <dgm:prSet presAssocID="{E1E276B9-8DEB-4308-876E-EB713DDEE0A1}" presName="thinLine2b" presStyleLbl="callout" presStyleIdx="1" presStyleCnt="5"/>
      <dgm:spPr/>
    </dgm:pt>
    <dgm:pt modelId="{C4EEED83-7478-4E54-892C-B079A2EE1D05}" type="pres">
      <dgm:prSet presAssocID="{E1E276B9-8DEB-4308-876E-EB713DDEE0A1}" presName="vertSpace2b" presStyleCnt="0"/>
      <dgm:spPr/>
    </dgm:pt>
    <dgm:pt modelId="{75F2C4EF-4326-4364-B5AF-E8A0E1E97BE7}" type="pres">
      <dgm:prSet presAssocID="{8866DE29-D232-4329-976F-01A008D50A89}" presName="horz2" presStyleCnt="0"/>
      <dgm:spPr/>
    </dgm:pt>
    <dgm:pt modelId="{D872344B-4C3E-442C-AA86-BC3D3F61CEF2}" type="pres">
      <dgm:prSet presAssocID="{8866DE29-D232-4329-976F-01A008D50A89}" presName="horzSpace2" presStyleCnt="0"/>
      <dgm:spPr/>
    </dgm:pt>
    <dgm:pt modelId="{17B967C6-4932-4FA2-94A9-8779FF5C9180}" type="pres">
      <dgm:prSet presAssocID="{8866DE29-D232-4329-976F-01A008D50A89}" presName="tx2" presStyleLbl="revTx" presStyleIdx="3" presStyleCnt="7"/>
      <dgm:spPr/>
    </dgm:pt>
    <dgm:pt modelId="{CA0961AD-110F-428D-A1D5-5A719DB6E66D}" type="pres">
      <dgm:prSet presAssocID="{8866DE29-D232-4329-976F-01A008D50A89}" presName="vert2" presStyleCnt="0"/>
      <dgm:spPr/>
    </dgm:pt>
    <dgm:pt modelId="{6B86EBB4-85D1-4501-96C3-D24233598B94}" type="pres">
      <dgm:prSet presAssocID="{8866DE29-D232-4329-976F-01A008D50A89}" presName="thinLine2b" presStyleLbl="callout" presStyleIdx="2" presStyleCnt="5"/>
      <dgm:spPr/>
    </dgm:pt>
    <dgm:pt modelId="{865F4B9A-A588-4DF3-A32C-9238F9A7DCFF}" type="pres">
      <dgm:prSet presAssocID="{8866DE29-D232-4329-976F-01A008D50A89}" presName="vertSpace2b" presStyleCnt="0"/>
      <dgm:spPr/>
    </dgm:pt>
    <dgm:pt modelId="{8673E1E8-4FFB-4654-BB97-CDC87BE12674}" type="pres">
      <dgm:prSet presAssocID="{0FCCFA6C-4EC1-4DB3-BF85-9D44F99B2144}" presName="thickLine" presStyleLbl="alignNode1" presStyleIdx="1" presStyleCnt="2"/>
      <dgm:spPr/>
    </dgm:pt>
    <dgm:pt modelId="{38BD0B11-7843-4234-B07A-AA4862C76C89}" type="pres">
      <dgm:prSet presAssocID="{0FCCFA6C-4EC1-4DB3-BF85-9D44F99B2144}" presName="horz1" presStyleCnt="0"/>
      <dgm:spPr/>
    </dgm:pt>
    <dgm:pt modelId="{C56E8F3A-7305-484D-8134-2EB1773B4669}" type="pres">
      <dgm:prSet presAssocID="{0FCCFA6C-4EC1-4DB3-BF85-9D44F99B2144}" presName="tx1" presStyleLbl="revTx" presStyleIdx="4" presStyleCnt="7"/>
      <dgm:spPr/>
    </dgm:pt>
    <dgm:pt modelId="{4E855454-3483-47C9-8A49-3AA97EDE914D}" type="pres">
      <dgm:prSet presAssocID="{0FCCFA6C-4EC1-4DB3-BF85-9D44F99B2144}" presName="vert1" presStyleCnt="0"/>
      <dgm:spPr/>
    </dgm:pt>
    <dgm:pt modelId="{AAD23DDB-0FC5-4A09-9D11-9E874CDF4BFC}" type="pres">
      <dgm:prSet presAssocID="{0C885D27-EBC2-4F21-9B80-6D6281CC3DEA}" presName="vertSpace2a" presStyleCnt="0"/>
      <dgm:spPr/>
    </dgm:pt>
    <dgm:pt modelId="{C7F9948C-2B3E-4E8B-8CD5-177EC5CC6480}" type="pres">
      <dgm:prSet presAssocID="{0C885D27-EBC2-4F21-9B80-6D6281CC3DEA}" presName="horz2" presStyleCnt="0"/>
      <dgm:spPr/>
    </dgm:pt>
    <dgm:pt modelId="{77060291-6809-4B1C-959F-D9627B68EBC7}" type="pres">
      <dgm:prSet presAssocID="{0C885D27-EBC2-4F21-9B80-6D6281CC3DEA}" presName="horzSpace2" presStyleCnt="0"/>
      <dgm:spPr/>
    </dgm:pt>
    <dgm:pt modelId="{DBC5C7AB-C6DB-4259-A1C2-7C6D4B3AFB3F}" type="pres">
      <dgm:prSet presAssocID="{0C885D27-EBC2-4F21-9B80-6D6281CC3DEA}" presName="tx2" presStyleLbl="revTx" presStyleIdx="5" presStyleCnt="7"/>
      <dgm:spPr/>
    </dgm:pt>
    <dgm:pt modelId="{00C166C3-3E96-4FAE-99BB-2D7796F97F3B}" type="pres">
      <dgm:prSet presAssocID="{0C885D27-EBC2-4F21-9B80-6D6281CC3DEA}" presName="vert2" presStyleCnt="0"/>
      <dgm:spPr/>
    </dgm:pt>
    <dgm:pt modelId="{617B8ACC-E0F3-42D4-BA63-29DD83595F87}" type="pres">
      <dgm:prSet presAssocID="{0C885D27-EBC2-4F21-9B80-6D6281CC3DEA}" presName="thinLine2b" presStyleLbl="callout" presStyleIdx="3" presStyleCnt="5"/>
      <dgm:spPr/>
    </dgm:pt>
    <dgm:pt modelId="{4E7CADE9-E645-473C-9337-12B442829A05}" type="pres">
      <dgm:prSet presAssocID="{0C885D27-EBC2-4F21-9B80-6D6281CC3DEA}" presName="vertSpace2b" presStyleCnt="0"/>
      <dgm:spPr/>
    </dgm:pt>
    <dgm:pt modelId="{E60E4A96-AC6D-484C-AC8C-76694DE0B73F}" type="pres">
      <dgm:prSet presAssocID="{D1D19F79-4838-414C-9578-31341AC71207}" presName="horz2" presStyleCnt="0"/>
      <dgm:spPr/>
    </dgm:pt>
    <dgm:pt modelId="{A2022355-52D8-43F1-83B4-7960F15B2260}" type="pres">
      <dgm:prSet presAssocID="{D1D19F79-4838-414C-9578-31341AC71207}" presName="horzSpace2" presStyleCnt="0"/>
      <dgm:spPr/>
    </dgm:pt>
    <dgm:pt modelId="{919C7919-8905-48A5-9772-32CFDC8749BF}" type="pres">
      <dgm:prSet presAssocID="{D1D19F79-4838-414C-9578-31341AC71207}" presName="tx2" presStyleLbl="revTx" presStyleIdx="6" presStyleCnt="7"/>
      <dgm:spPr/>
    </dgm:pt>
    <dgm:pt modelId="{6A4CAD5E-5523-4CE5-B721-5D648CEE55CD}" type="pres">
      <dgm:prSet presAssocID="{D1D19F79-4838-414C-9578-31341AC71207}" presName="vert2" presStyleCnt="0"/>
      <dgm:spPr/>
    </dgm:pt>
    <dgm:pt modelId="{81A8EF79-B38F-4612-AD4B-463AC844CD56}" type="pres">
      <dgm:prSet presAssocID="{D1D19F79-4838-414C-9578-31341AC71207}" presName="thinLine2b" presStyleLbl="callout" presStyleIdx="4" presStyleCnt="5"/>
      <dgm:spPr/>
    </dgm:pt>
    <dgm:pt modelId="{FFB9F1F4-8CC4-4128-BDD3-64DA81391675}" type="pres">
      <dgm:prSet presAssocID="{D1D19F79-4838-414C-9578-31341AC71207}" presName="vertSpace2b" presStyleCnt="0"/>
      <dgm:spPr/>
    </dgm:pt>
  </dgm:ptLst>
  <dgm:cxnLst>
    <dgm:cxn modelId="{3990B003-7ECA-449A-9B6E-C11F899EFAC1}" type="presOf" srcId="{0C885D27-EBC2-4F21-9B80-6D6281CC3DEA}" destId="{DBC5C7AB-C6DB-4259-A1C2-7C6D4B3AFB3F}" srcOrd="0" destOrd="0" presId="urn:microsoft.com/office/officeart/2008/layout/LinedList"/>
    <dgm:cxn modelId="{069FC403-B1FD-4074-A3FB-9073887DB670}" srcId="{1E322CA5-8C08-4C38-A329-1208163168B8}" destId="{4CCE3936-F30C-4BDE-9539-95E08C28D1F5}" srcOrd="0" destOrd="0" parTransId="{405469DD-D6F8-4697-85D3-5699879F6211}" sibTransId="{F47376F1-40D3-48F4-A5C8-F1FF015DAE9A}"/>
    <dgm:cxn modelId="{4C8B3E23-4EBD-4E31-8E7B-ADB8D05D5DB0}" type="presOf" srcId="{8866DE29-D232-4329-976F-01A008D50A89}" destId="{17B967C6-4932-4FA2-94A9-8779FF5C9180}" srcOrd="0" destOrd="0" presId="urn:microsoft.com/office/officeart/2008/layout/LinedList"/>
    <dgm:cxn modelId="{DD6FF524-1870-48C8-BCC5-1624F6258595}" srcId="{4CCE3936-F30C-4BDE-9539-95E08C28D1F5}" destId="{E1E276B9-8DEB-4308-876E-EB713DDEE0A1}" srcOrd="1" destOrd="0" parTransId="{A582CED5-1A1D-4B65-A367-C12802A8CA50}" sibTransId="{5B1B3936-D272-431C-9494-2A9D6D4F1F79}"/>
    <dgm:cxn modelId="{40A52537-9334-4D24-80AE-306C5B1E2C63}" type="presOf" srcId="{D1D19F79-4838-414C-9578-31341AC71207}" destId="{919C7919-8905-48A5-9772-32CFDC8749BF}" srcOrd="0" destOrd="0" presId="urn:microsoft.com/office/officeart/2008/layout/LinedList"/>
    <dgm:cxn modelId="{7C08823E-3F6A-4AE9-90F3-897E4A530983}" type="presOf" srcId="{B02C36BA-0D58-4C95-B680-7027EDB3C749}" destId="{F3F71D17-4623-46BA-9A45-1950E447A66B}" srcOrd="0" destOrd="0" presId="urn:microsoft.com/office/officeart/2008/layout/LinedList"/>
    <dgm:cxn modelId="{8A09764F-F33C-43B1-B5E2-70E052E51E08}" srcId="{0FCCFA6C-4EC1-4DB3-BF85-9D44F99B2144}" destId="{D1D19F79-4838-414C-9578-31341AC71207}" srcOrd="1" destOrd="0" parTransId="{FDF2F0D4-12C3-44AC-96A7-2C4DDBF85F9D}" sibTransId="{A4D58CAD-77F1-4C67-B4A8-E5F8E6CB17A8}"/>
    <dgm:cxn modelId="{963D0A70-5E3E-4182-B51D-DAC1E8479BB1}" type="presOf" srcId="{0FCCFA6C-4EC1-4DB3-BF85-9D44F99B2144}" destId="{C56E8F3A-7305-484D-8134-2EB1773B4669}" srcOrd="0" destOrd="0" presId="urn:microsoft.com/office/officeart/2008/layout/LinedList"/>
    <dgm:cxn modelId="{9997567A-E5F0-4B6A-B5F7-16262003A7B6}" srcId="{0FCCFA6C-4EC1-4DB3-BF85-9D44F99B2144}" destId="{0C885D27-EBC2-4F21-9B80-6D6281CC3DEA}" srcOrd="0" destOrd="0" parTransId="{212901D4-A07F-4E87-A1D3-11E366ED878C}" sibTransId="{26B4B922-CA8C-4A1B-A50F-F49A1E19855F}"/>
    <dgm:cxn modelId="{FD6EB487-9539-4F6F-9893-5F4769D54257}" type="presOf" srcId="{4CCE3936-F30C-4BDE-9539-95E08C28D1F5}" destId="{9B3D164C-902D-44F1-90B7-586EC10F3CD1}" srcOrd="0" destOrd="0" presId="urn:microsoft.com/office/officeart/2008/layout/LinedList"/>
    <dgm:cxn modelId="{8175FAA6-3CE0-43F8-A374-F0B9A21A263F}" type="presOf" srcId="{E1E276B9-8DEB-4308-876E-EB713DDEE0A1}" destId="{C30FDB8A-1A53-421E-B481-E4CBD9AE927D}" srcOrd="0" destOrd="0" presId="urn:microsoft.com/office/officeart/2008/layout/LinedList"/>
    <dgm:cxn modelId="{4282AFCD-1212-483B-A01E-9ABD82AC911F}" srcId="{4CCE3936-F30C-4BDE-9539-95E08C28D1F5}" destId="{8866DE29-D232-4329-976F-01A008D50A89}" srcOrd="2" destOrd="0" parTransId="{DD6096C8-39FC-4F20-BF15-45DB581434B8}" sibTransId="{88C7C1B0-5E6A-4302-8A2D-918A1EF9DFF3}"/>
    <dgm:cxn modelId="{AC8D75E0-7449-4A62-A187-46F3B69369F4}" srcId="{4CCE3936-F30C-4BDE-9539-95E08C28D1F5}" destId="{B02C36BA-0D58-4C95-B680-7027EDB3C749}" srcOrd="0" destOrd="0" parTransId="{BC4A2805-7AD3-4229-9F76-1C319EFE3100}" sibTransId="{2D11180C-A5E0-40DA-B8FC-03C7A3AE4795}"/>
    <dgm:cxn modelId="{8CC495E7-CD22-4F1D-877F-5A2515F11A05}" type="presOf" srcId="{1E322CA5-8C08-4C38-A329-1208163168B8}" destId="{8E48C644-5E1C-4459-B1E1-E573C1EFCFE0}" srcOrd="0" destOrd="0" presId="urn:microsoft.com/office/officeart/2008/layout/LinedList"/>
    <dgm:cxn modelId="{E9C574FC-F5FD-477D-AA71-9EFBD3C99120}" srcId="{1E322CA5-8C08-4C38-A329-1208163168B8}" destId="{0FCCFA6C-4EC1-4DB3-BF85-9D44F99B2144}" srcOrd="1" destOrd="0" parTransId="{292B955B-A4B7-47C9-985B-3A89A26A1CE7}" sibTransId="{4CC7E9DD-1C33-44B4-9C27-4DD2366466F1}"/>
    <dgm:cxn modelId="{13D16F12-D1DA-4C8D-AF54-0358D38820CA}" type="presParOf" srcId="{8E48C644-5E1C-4459-B1E1-E573C1EFCFE0}" destId="{70C77BD3-A992-4919-A3C5-713EB103526B}" srcOrd="0" destOrd="0" presId="urn:microsoft.com/office/officeart/2008/layout/LinedList"/>
    <dgm:cxn modelId="{4816A7C0-80A2-46A5-80EC-869B6B17E0D1}" type="presParOf" srcId="{8E48C644-5E1C-4459-B1E1-E573C1EFCFE0}" destId="{A344AD60-8A01-4DBA-82CA-C9F09C932156}" srcOrd="1" destOrd="0" presId="urn:microsoft.com/office/officeart/2008/layout/LinedList"/>
    <dgm:cxn modelId="{2B14C640-57D5-44CD-80F2-DB0363B6B556}" type="presParOf" srcId="{A344AD60-8A01-4DBA-82CA-C9F09C932156}" destId="{9B3D164C-902D-44F1-90B7-586EC10F3CD1}" srcOrd="0" destOrd="0" presId="urn:microsoft.com/office/officeart/2008/layout/LinedList"/>
    <dgm:cxn modelId="{51E4B931-8596-4D54-8CC3-BB01E6C8BB71}" type="presParOf" srcId="{A344AD60-8A01-4DBA-82CA-C9F09C932156}" destId="{5927EC53-542E-49BE-A0A0-D6639C9ABAC5}" srcOrd="1" destOrd="0" presId="urn:microsoft.com/office/officeart/2008/layout/LinedList"/>
    <dgm:cxn modelId="{B82B74FD-F3CB-475B-9406-6158E99EF2B1}" type="presParOf" srcId="{5927EC53-542E-49BE-A0A0-D6639C9ABAC5}" destId="{1A7795AC-939C-4C09-B8F0-09F5CACBDEC2}" srcOrd="0" destOrd="0" presId="urn:microsoft.com/office/officeart/2008/layout/LinedList"/>
    <dgm:cxn modelId="{F53371B2-15EC-486F-B9B6-918FBCC11E32}" type="presParOf" srcId="{5927EC53-542E-49BE-A0A0-D6639C9ABAC5}" destId="{FCD2CB73-782B-44E0-9B84-CFE971E0B3ED}" srcOrd="1" destOrd="0" presId="urn:microsoft.com/office/officeart/2008/layout/LinedList"/>
    <dgm:cxn modelId="{7ABD9C7D-C3D2-4F03-9AC1-E65FFF4C914E}" type="presParOf" srcId="{FCD2CB73-782B-44E0-9B84-CFE971E0B3ED}" destId="{6C5DCF2C-5C17-41A2-8193-40F68D7FE2EA}" srcOrd="0" destOrd="0" presId="urn:microsoft.com/office/officeart/2008/layout/LinedList"/>
    <dgm:cxn modelId="{0644DE84-8B23-4382-99F4-3ABA20F6CF81}" type="presParOf" srcId="{FCD2CB73-782B-44E0-9B84-CFE971E0B3ED}" destId="{F3F71D17-4623-46BA-9A45-1950E447A66B}" srcOrd="1" destOrd="0" presId="urn:microsoft.com/office/officeart/2008/layout/LinedList"/>
    <dgm:cxn modelId="{8BC656B1-59FA-4351-BD6B-6525FDAC156C}" type="presParOf" srcId="{FCD2CB73-782B-44E0-9B84-CFE971E0B3ED}" destId="{19F76455-9187-4318-B636-77CD1235A974}" srcOrd="2" destOrd="0" presId="urn:microsoft.com/office/officeart/2008/layout/LinedList"/>
    <dgm:cxn modelId="{6BE40E72-E034-4467-AD36-B32261D48191}" type="presParOf" srcId="{5927EC53-542E-49BE-A0A0-D6639C9ABAC5}" destId="{CBCAD4E3-34ED-4624-A0F5-2CB5CE4536FC}" srcOrd="2" destOrd="0" presId="urn:microsoft.com/office/officeart/2008/layout/LinedList"/>
    <dgm:cxn modelId="{C5CE1227-7D18-43BB-AD3F-FAC68DB2B832}" type="presParOf" srcId="{5927EC53-542E-49BE-A0A0-D6639C9ABAC5}" destId="{193115C3-DCC5-4C14-96D9-4C758126BA37}" srcOrd="3" destOrd="0" presId="urn:microsoft.com/office/officeart/2008/layout/LinedList"/>
    <dgm:cxn modelId="{9C3DF2F8-B3FF-4A8A-9090-B6468A91FF32}" type="presParOf" srcId="{5927EC53-542E-49BE-A0A0-D6639C9ABAC5}" destId="{5A5F5FB7-8FC7-43B9-9EE6-764C45C7702B}" srcOrd="4" destOrd="0" presId="urn:microsoft.com/office/officeart/2008/layout/LinedList"/>
    <dgm:cxn modelId="{E9B9FDCB-FEDF-433A-8511-61744393DA94}" type="presParOf" srcId="{5A5F5FB7-8FC7-43B9-9EE6-764C45C7702B}" destId="{0F2C1663-E8DC-4D8A-9F31-3EC82FAEE98A}" srcOrd="0" destOrd="0" presId="urn:microsoft.com/office/officeart/2008/layout/LinedList"/>
    <dgm:cxn modelId="{4C5A5258-47DF-4F9E-B7FD-A98DC980ADD6}" type="presParOf" srcId="{5A5F5FB7-8FC7-43B9-9EE6-764C45C7702B}" destId="{C30FDB8A-1A53-421E-B481-E4CBD9AE927D}" srcOrd="1" destOrd="0" presId="urn:microsoft.com/office/officeart/2008/layout/LinedList"/>
    <dgm:cxn modelId="{D43C9A6B-7637-4E23-884E-46552FE194B9}" type="presParOf" srcId="{5A5F5FB7-8FC7-43B9-9EE6-764C45C7702B}" destId="{87D279A6-DE9A-4730-B23D-ED70B302BE66}" srcOrd="2" destOrd="0" presId="urn:microsoft.com/office/officeart/2008/layout/LinedList"/>
    <dgm:cxn modelId="{82433DEA-DC2F-4F61-B669-78323107EB81}" type="presParOf" srcId="{5927EC53-542E-49BE-A0A0-D6639C9ABAC5}" destId="{9BF87BD0-8DAA-4FE6-9ED7-82EAB0FFD0FB}" srcOrd="5" destOrd="0" presId="urn:microsoft.com/office/officeart/2008/layout/LinedList"/>
    <dgm:cxn modelId="{E93333A2-40E8-4C9A-AAA7-AF4621E5B413}" type="presParOf" srcId="{5927EC53-542E-49BE-A0A0-D6639C9ABAC5}" destId="{C4EEED83-7478-4E54-892C-B079A2EE1D05}" srcOrd="6" destOrd="0" presId="urn:microsoft.com/office/officeart/2008/layout/LinedList"/>
    <dgm:cxn modelId="{F85205C1-7EAB-4520-BBC6-C39911EDE23C}" type="presParOf" srcId="{5927EC53-542E-49BE-A0A0-D6639C9ABAC5}" destId="{75F2C4EF-4326-4364-B5AF-E8A0E1E97BE7}" srcOrd="7" destOrd="0" presId="urn:microsoft.com/office/officeart/2008/layout/LinedList"/>
    <dgm:cxn modelId="{5DE90BB7-95E8-4DAA-BB5E-FA8601667B19}" type="presParOf" srcId="{75F2C4EF-4326-4364-B5AF-E8A0E1E97BE7}" destId="{D872344B-4C3E-442C-AA86-BC3D3F61CEF2}" srcOrd="0" destOrd="0" presId="urn:microsoft.com/office/officeart/2008/layout/LinedList"/>
    <dgm:cxn modelId="{158C1AA1-2D58-4546-AA14-E27284E2CD9B}" type="presParOf" srcId="{75F2C4EF-4326-4364-B5AF-E8A0E1E97BE7}" destId="{17B967C6-4932-4FA2-94A9-8779FF5C9180}" srcOrd="1" destOrd="0" presId="urn:microsoft.com/office/officeart/2008/layout/LinedList"/>
    <dgm:cxn modelId="{BB21A7B2-B2A4-4A16-AEBE-DE23A2B6F8C4}" type="presParOf" srcId="{75F2C4EF-4326-4364-B5AF-E8A0E1E97BE7}" destId="{CA0961AD-110F-428D-A1D5-5A719DB6E66D}" srcOrd="2" destOrd="0" presId="urn:microsoft.com/office/officeart/2008/layout/LinedList"/>
    <dgm:cxn modelId="{F753E816-4D28-40A0-8EEE-7597C8287200}" type="presParOf" srcId="{5927EC53-542E-49BE-A0A0-D6639C9ABAC5}" destId="{6B86EBB4-85D1-4501-96C3-D24233598B94}" srcOrd="8" destOrd="0" presId="urn:microsoft.com/office/officeart/2008/layout/LinedList"/>
    <dgm:cxn modelId="{BEB30030-B8A8-4333-B7B3-4AB32E98954B}" type="presParOf" srcId="{5927EC53-542E-49BE-A0A0-D6639C9ABAC5}" destId="{865F4B9A-A588-4DF3-A32C-9238F9A7DCFF}" srcOrd="9" destOrd="0" presId="urn:microsoft.com/office/officeart/2008/layout/LinedList"/>
    <dgm:cxn modelId="{C3687FBE-F5CD-43FC-A575-186E88C37D72}" type="presParOf" srcId="{8E48C644-5E1C-4459-B1E1-E573C1EFCFE0}" destId="{8673E1E8-4FFB-4654-BB97-CDC87BE12674}" srcOrd="2" destOrd="0" presId="urn:microsoft.com/office/officeart/2008/layout/LinedList"/>
    <dgm:cxn modelId="{B14E1A8A-E562-4210-8A9D-CCC7C9E99372}" type="presParOf" srcId="{8E48C644-5E1C-4459-B1E1-E573C1EFCFE0}" destId="{38BD0B11-7843-4234-B07A-AA4862C76C89}" srcOrd="3" destOrd="0" presId="urn:microsoft.com/office/officeart/2008/layout/LinedList"/>
    <dgm:cxn modelId="{C3240AC8-7114-4865-B91B-50B751BCCF67}" type="presParOf" srcId="{38BD0B11-7843-4234-B07A-AA4862C76C89}" destId="{C56E8F3A-7305-484D-8134-2EB1773B4669}" srcOrd="0" destOrd="0" presId="urn:microsoft.com/office/officeart/2008/layout/LinedList"/>
    <dgm:cxn modelId="{B0D179FC-C309-4EF9-AF65-041ADAA2D49C}" type="presParOf" srcId="{38BD0B11-7843-4234-B07A-AA4862C76C89}" destId="{4E855454-3483-47C9-8A49-3AA97EDE914D}" srcOrd="1" destOrd="0" presId="urn:microsoft.com/office/officeart/2008/layout/LinedList"/>
    <dgm:cxn modelId="{5C610C07-1740-406E-ABD3-4775FE7B486B}" type="presParOf" srcId="{4E855454-3483-47C9-8A49-3AA97EDE914D}" destId="{AAD23DDB-0FC5-4A09-9D11-9E874CDF4BFC}" srcOrd="0" destOrd="0" presId="urn:microsoft.com/office/officeart/2008/layout/LinedList"/>
    <dgm:cxn modelId="{E3366E1C-81B0-401E-8F29-AB513EC0132F}" type="presParOf" srcId="{4E855454-3483-47C9-8A49-3AA97EDE914D}" destId="{C7F9948C-2B3E-4E8B-8CD5-177EC5CC6480}" srcOrd="1" destOrd="0" presId="urn:microsoft.com/office/officeart/2008/layout/LinedList"/>
    <dgm:cxn modelId="{87E392A8-3A37-463E-909D-3F585F2E92E6}" type="presParOf" srcId="{C7F9948C-2B3E-4E8B-8CD5-177EC5CC6480}" destId="{77060291-6809-4B1C-959F-D9627B68EBC7}" srcOrd="0" destOrd="0" presId="urn:microsoft.com/office/officeart/2008/layout/LinedList"/>
    <dgm:cxn modelId="{80A5FF31-2F31-45C8-A78C-FA927DF09876}" type="presParOf" srcId="{C7F9948C-2B3E-4E8B-8CD5-177EC5CC6480}" destId="{DBC5C7AB-C6DB-4259-A1C2-7C6D4B3AFB3F}" srcOrd="1" destOrd="0" presId="urn:microsoft.com/office/officeart/2008/layout/LinedList"/>
    <dgm:cxn modelId="{0DE4FCC7-EFBB-4434-BD5D-003EB27DE31F}" type="presParOf" srcId="{C7F9948C-2B3E-4E8B-8CD5-177EC5CC6480}" destId="{00C166C3-3E96-4FAE-99BB-2D7796F97F3B}" srcOrd="2" destOrd="0" presId="urn:microsoft.com/office/officeart/2008/layout/LinedList"/>
    <dgm:cxn modelId="{604BB9C6-0F1B-46C3-A0F5-3CC5C0E48F7E}" type="presParOf" srcId="{4E855454-3483-47C9-8A49-3AA97EDE914D}" destId="{617B8ACC-E0F3-42D4-BA63-29DD83595F87}" srcOrd="2" destOrd="0" presId="urn:microsoft.com/office/officeart/2008/layout/LinedList"/>
    <dgm:cxn modelId="{AFE0656A-110B-446E-A374-B23B7E97084C}" type="presParOf" srcId="{4E855454-3483-47C9-8A49-3AA97EDE914D}" destId="{4E7CADE9-E645-473C-9337-12B442829A05}" srcOrd="3" destOrd="0" presId="urn:microsoft.com/office/officeart/2008/layout/LinedList"/>
    <dgm:cxn modelId="{7CE47793-956C-4E46-A5BE-A50B7990CF2C}" type="presParOf" srcId="{4E855454-3483-47C9-8A49-3AA97EDE914D}" destId="{E60E4A96-AC6D-484C-AC8C-76694DE0B73F}" srcOrd="4" destOrd="0" presId="urn:microsoft.com/office/officeart/2008/layout/LinedList"/>
    <dgm:cxn modelId="{873DB99F-39EC-4AC0-B33B-8B31CFCED79B}" type="presParOf" srcId="{E60E4A96-AC6D-484C-AC8C-76694DE0B73F}" destId="{A2022355-52D8-43F1-83B4-7960F15B2260}" srcOrd="0" destOrd="0" presId="urn:microsoft.com/office/officeart/2008/layout/LinedList"/>
    <dgm:cxn modelId="{D1D6E19F-5553-42F0-946B-A36EE33D31A9}" type="presParOf" srcId="{E60E4A96-AC6D-484C-AC8C-76694DE0B73F}" destId="{919C7919-8905-48A5-9772-32CFDC8749BF}" srcOrd="1" destOrd="0" presId="urn:microsoft.com/office/officeart/2008/layout/LinedList"/>
    <dgm:cxn modelId="{1270DAD5-BC97-4E1C-879C-742C00C319C4}" type="presParOf" srcId="{E60E4A96-AC6D-484C-AC8C-76694DE0B73F}" destId="{6A4CAD5E-5523-4CE5-B721-5D648CEE55CD}" srcOrd="2" destOrd="0" presId="urn:microsoft.com/office/officeart/2008/layout/LinedList"/>
    <dgm:cxn modelId="{E1046E65-65CC-43AD-9228-1AD480964941}" type="presParOf" srcId="{4E855454-3483-47C9-8A49-3AA97EDE914D}" destId="{81A8EF79-B38F-4612-AD4B-463AC844CD56}" srcOrd="5" destOrd="0" presId="urn:microsoft.com/office/officeart/2008/layout/LinedList"/>
    <dgm:cxn modelId="{2390AF43-D753-4D45-AADC-08AAE720BBD8}" type="presParOf" srcId="{4E855454-3483-47C9-8A49-3AA97EDE914D}" destId="{FFB9F1F4-8CC4-4128-BDD3-64DA81391675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C77BD3-A992-4919-A3C5-713EB103526B}">
      <dsp:nvSpPr>
        <dsp:cNvPr id="0" name=""/>
        <dsp:cNvSpPr/>
      </dsp:nvSpPr>
      <dsp:spPr>
        <a:xfrm>
          <a:off x="0" y="0"/>
          <a:ext cx="7442201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D164C-902D-44F1-90B7-586EC10F3CD1}">
      <dsp:nvSpPr>
        <dsp:cNvPr id="0" name=""/>
        <dsp:cNvSpPr/>
      </dsp:nvSpPr>
      <dsp:spPr>
        <a:xfrm>
          <a:off x="0" y="0"/>
          <a:ext cx="1488440" cy="27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Miercoles 15 Abril</a:t>
          </a:r>
          <a:endParaRPr lang="en-US" sz="2400" kern="1200"/>
        </a:p>
      </dsp:txBody>
      <dsp:txXfrm>
        <a:off x="0" y="0"/>
        <a:ext cx="1488440" cy="2700142"/>
      </dsp:txXfrm>
    </dsp:sp>
    <dsp:sp modelId="{F3F71D17-4623-46BA-9A45-1950E447A66B}">
      <dsp:nvSpPr>
        <dsp:cNvPr id="0" name=""/>
        <dsp:cNvSpPr/>
      </dsp:nvSpPr>
      <dsp:spPr>
        <a:xfrm>
          <a:off x="1600073" y="42189"/>
          <a:ext cx="5842127" cy="843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Simulación Velocidad Motor D.C</a:t>
          </a:r>
          <a:endParaRPr lang="en-US" sz="2500" kern="1200"/>
        </a:p>
      </dsp:txBody>
      <dsp:txXfrm>
        <a:off x="1600073" y="42189"/>
        <a:ext cx="5842127" cy="843794"/>
      </dsp:txXfrm>
    </dsp:sp>
    <dsp:sp modelId="{CBCAD4E3-34ED-4624-A0F5-2CB5CE4536FC}">
      <dsp:nvSpPr>
        <dsp:cNvPr id="0" name=""/>
        <dsp:cNvSpPr/>
      </dsp:nvSpPr>
      <dsp:spPr>
        <a:xfrm>
          <a:off x="1488440" y="885984"/>
          <a:ext cx="59537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0FDB8A-1A53-421E-B481-E4CBD9AE927D}">
      <dsp:nvSpPr>
        <dsp:cNvPr id="0" name=""/>
        <dsp:cNvSpPr/>
      </dsp:nvSpPr>
      <dsp:spPr>
        <a:xfrm>
          <a:off x="1600073" y="928173"/>
          <a:ext cx="5842127" cy="843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Simulación Control Posición Servomotor</a:t>
          </a:r>
          <a:endParaRPr lang="en-US" sz="2500" kern="1200"/>
        </a:p>
      </dsp:txBody>
      <dsp:txXfrm>
        <a:off x="1600073" y="928173"/>
        <a:ext cx="5842127" cy="843794"/>
      </dsp:txXfrm>
    </dsp:sp>
    <dsp:sp modelId="{9BF87BD0-8DAA-4FE6-9ED7-82EAB0FFD0FB}">
      <dsp:nvSpPr>
        <dsp:cNvPr id="0" name=""/>
        <dsp:cNvSpPr/>
      </dsp:nvSpPr>
      <dsp:spPr>
        <a:xfrm>
          <a:off x="1488440" y="1771968"/>
          <a:ext cx="59537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B967C6-4932-4FA2-94A9-8779FF5C9180}">
      <dsp:nvSpPr>
        <dsp:cNvPr id="0" name=""/>
        <dsp:cNvSpPr/>
      </dsp:nvSpPr>
      <dsp:spPr>
        <a:xfrm>
          <a:off x="1600073" y="1814157"/>
          <a:ext cx="5842127" cy="843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Power Point compartido Motores</a:t>
          </a:r>
          <a:endParaRPr lang="en-US" sz="2500" kern="1200"/>
        </a:p>
      </dsp:txBody>
      <dsp:txXfrm>
        <a:off x="1600073" y="1814157"/>
        <a:ext cx="5842127" cy="843794"/>
      </dsp:txXfrm>
    </dsp:sp>
    <dsp:sp modelId="{6B86EBB4-85D1-4501-96C3-D24233598B94}">
      <dsp:nvSpPr>
        <dsp:cNvPr id="0" name=""/>
        <dsp:cNvSpPr/>
      </dsp:nvSpPr>
      <dsp:spPr>
        <a:xfrm>
          <a:off x="1488440" y="2657952"/>
          <a:ext cx="59537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3E1E8-4FFB-4654-BB97-CDC87BE12674}">
      <dsp:nvSpPr>
        <dsp:cNvPr id="0" name=""/>
        <dsp:cNvSpPr/>
      </dsp:nvSpPr>
      <dsp:spPr>
        <a:xfrm>
          <a:off x="0" y="2700142"/>
          <a:ext cx="7442201" cy="0"/>
        </a:xfrm>
        <a:prstGeom prst="line">
          <a:avLst/>
        </a:prstGeom>
        <a:solidFill>
          <a:schemeClr val="accent5">
            <a:hueOff val="19008940"/>
            <a:satOff val="-26660"/>
            <a:lumOff val="-2746"/>
            <a:alphaOff val="0"/>
          </a:schemeClr>
        </a:solidFill>
        <a:ln w="12700" cap="flat" cmpd="sng" algn="ctr">
          <a:solidFill>
            <a:schemeClr val="accent5">
              <a:hueOff val="19008940"/>
              <a:satOff val="-26660"/>
              <a:lumOff val="-274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E8F3A-7305-484D-8134-2EB1773B4669}">
      <dsp:nvSpPr>
        <dsp:cNvPr id="0" name=""/>
        <dsp:cNvSpPr/>
      </dsp:nvSpPr>
      <dsp:spPr>
        <a:xfrm>
          <a:off x="0" y="2700142"/>
          <a:ext cx="1488440" cy="2700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/>
            <a:t>Miercoles 22 Abril</a:t>
          </a:r>
          <a:endParaRPr lang="en-US" sz="2400" kern="1200"/>
        </a:p>
      </dsp:txBody>
      <dsp:txXfrm>
        <a:off x="0" y="2700142"/>
        <a:ext cx="1488440" cy="2700142"/>
      </dsp:txXfrm>
    </dsp:sp>
    <dsp:sp modelId="{DBC5C7AB-C6DB-4259-A1C2-7C6D4B3AFB3F}">
      <dsp:nvSpPr>
        <dsp:cNvPr id="0" name=""/>
        <dsp:cNvSpPr/>
      </dsp:nvSpPr>
      <dsp:spPr>
        <a:xfrm>
          <a:off x="1600073" y="2762899"/>
          <a:ext cx="5842127" cy="1255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kern="1200"/>
            <a:t>Montaje velocidad Motor D.C</a:t>
          </a:r>
          <a:endParaRPr lang="en-US" sz="2500" kern="1200"/>
        </a:p>
      </dsp:txBody>
      <dsp:txXfrm>
        <a:off x="1600073" y="2762899"/>
        <a:ext cx="5842127" cy="1255144"/>
      </dsp:txXfrm>
    </dsp:sp>
    <dsp:sp modelId="{617B8ACC-E0F3-42D4-BA63-29DD83595F87}">
      <dsp:nvSpPr>
        <dsp:cNvPr id="0" name=""/>
        <dsp:cNvSpPr/>
      </dsp:nvSpPr>
      <dsp:spPr>
        <a:xfrm>
          <a:off x="1488440" y="4018043"/>
          <a:ext cx="59537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C7919-8905-48A5-9772-32CFDC8749BF}">
      <dsp:nvSpPr>
        <dsp:cNvPr id="0" name=""/>
        <dsp:cNvSpPr/>
      </dsp:nvSpPr>
      <dsp:spPr>
        <a:xfrm>
          <a:off x="1600073" y="4080800"/>
          <a:ext cx="5842127" cy="1255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kern="1200"/>
            <a:t>Montaje Control Posición Servomotor</a:t>
          </a:r>
          <a:endParaRPr lang="en-US" sz="2500" kern="1200"/>
        </a:p>
      </dsp:txBody>
      <dsp:txXfrm>
        <a:off x="1600073" y="4080800"/>
        <a:ext cx="5842127" cy="1255144"/>
      </dsp:txXfrm>
    </dsp:sp>
    <dsp:sp modelId="{81A8EF79-B38F-4612-AD4B-463AC844CD56}">
      <dsp:nvSpPr>
        <dsp:cNvPr id="0" name=""/>
        <dsp:cNvSpPr/>
      </dsp:nvSpPr>
      <dsp:spPr>
        <a:xfrm>
          <a:off x="1488440" y="5335944"/>
          <a:ext cx="59537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CC463-77A7-490E-9D25-76E1DE295BFC}" type="datetimeFigureOut">
              <a:rPr lang="es-CO" smtClean="0"/>
              <a:t>15/04/2026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11A3B-DB81-476B-B164-E4842AC9B2E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005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711A3B-DB81-476B-B164-E4842AC9B2ED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0878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61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5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7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2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41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32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8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4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15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56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4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86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754D4A6-8B3B-155F-4DC0-16C3EDBD8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552" y="871758"/>
            <a:ext cx="5825448" cy="3871143"/>
          </a:xfrm>
        </p:spPr>
        <p:txBody>
          <a:bodyPr>
            <a:normAutofit/>
          </a:bodyPr>
          <a:lstStyle/>
          <a:p>
            <a:r>
              <a:rPr lang="es-ES" dirty="0"/>
              <a:t>FECHAS FIN 1 PERIODO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2BB8F2D-D87E-B7A4-D2A5-C6A8C3C45F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19964" y="4785543"/>
            <a:ext cx="5322013" cy="1005657"/>
          </a:xfrm>
        </p:spPr>
        <p:txBody>
          <a:bodyPr>
            <a:normAutofit/>
          </a:bodyPr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  <p:pic>
        <p:nvPicPr>
          <p:cNvPr id="4" name="Picture 3" descr="Reloj de arena y un calendario">
            <a:extLst>
              <a:ext uri="{FF2B5EF4-FFF2-40B4-BE49-F238E27FC236}">
                <a16:creationId xmlns:a16="http://schemas.microsoft.com/office/drawing/2014/main" id="{5E1FA93F-D470-651C-8A34-606907E6CF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066" r="3290" b="2"/>
          <a:stretch>
            <a:fillRect/>
          </a:stretch>
        </p:blipFill>
        <p:spPr>
          <a:xfrm>
            <a:off x="1" y="10"/>
            <a:ext cx="4876799" cy="685798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723900"/>
            <a:ext cx="5706224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F06E40-3ECB-4820-95B5-8A70B07D4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23776" y="6134100"/>
            <a:ext cx="56681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10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ADD27CF-4CE1-2871-1ABA-40FCA4D03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538488" y="723900"/>
            <a:ext cx="15948" cy="54500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4CF50202-B870-4A7A-AFDD-9BBBB60234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4645193"/>
              </p:ext>
            </p:extLst>
          </p:nvPr>
        </p:nvGraphicFramePr>
        <p:xfrm>
          <a:off x="3987800" y="723900"/>
          <a:ext cx="7442201" cy="5400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Reloj de arena y un calendario">
            <a:extLst>
              <a:ext uri="{FF2B5EF4-FFF2-40B4-BE49-F238E27FC236}">
                <a16:creationId xmlns:a16="http://schemas.microsoft.com/office/drawing/2014/main" id="{6CC5FA87-C058-B2D0-5971-AE7DCE68976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9066" r="3290" b="2"/>
          <a:stretch>
            <a:fillRect/>
          </a:stretch>
        </p:blipFill>
        <p:spPr>
          <a:xfrm>
            <a:off x="-1338311" y="19941"/>
            <a:ext cx="4876799" cy="685798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8DCBF99-7EC6-FB33-97E1-A6156A336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73" y="1757823"/>
            <a:ext cx="1588783" cy="15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quence of a Brushed DC Motor | Toshiba Electronic Devices &amp; Storage  Corporation | Europe(EMEA)">
            <a:extLst>
              <a:ext uri="{FF2B5EF4-FFF2-40B4-BE49-F238E27FC236}">
                <a16:creationId xmlns:a16="http://schemas.microsoft.com/office/drawing/2014/main" id="{EC7FCC41-01AC-BBB7-E31E-277D47D1E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172" y="4403336"/>
            <a:ext cx="1957054" cy="208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98539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41</Words>
  <Application>Microsoft Office PowerPoint</Application>
  <PresentationFormat>Panorámica</PresentationFormat>
  <Paragraphs>10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Aptos</vt:lpstr>
      <vt:lpstr>Arial</vt:lpstr>
      <vt:lpstr>Calisto MT</vt:lpstr>
      <vt:lpstr>Univers Condensed</vt:lpstr>
      <vt:lpstr>ChronicleVTI</vt:lpstr>
      <vt:lpstr>FECHAS FIN 1 PERIODO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2026-04-15T11:27:46Z</dcterms:created>
  <dcterms:modified xsi:type="dcterms:W3CDTF">2026-04-15T13:41:23Z</dcterms:modified>
</cp:coreProperties>
</file>